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961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447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23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8642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750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390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926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8624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317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2223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8881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AEBF9-D212-43EB-B6B2-AA0B39E616BB}" type="datetimeFigureOut">
              <a:rPr lang="es-ES" smtClean="0"/>
              <a:pPr/>
              <a:t>17/09/2015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02740-CCF3-4940-BDB1-2B41FD8CEA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96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zagirasol.com/ubicacion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636" y="249382"/>
            <a:ext cx="11267917" cy="509989"/>
          </a:xfrm>
        </p:spPr>
        <p:txBody>
          <a:bodyPr>
            <a:normAutofit/>
          </a:bodyPr>
          <a:lstStyle/>
          <a:p>
            <a:r>
              <a:rPr lang="es-MX" sz="2900" b="1" dirty="0" smtClean="0">
                <a:solidFill>
                  <a:schemeClr val="bg2">
                    <a:lumMod val="25000"/>
                  </a:schemeClr>
                </a:solidFill>
                <a:latin typeface="Soberana Titular" panose="02000000000000000000" pitchFamily="50" charset="0"/>
              </a:rPr>
              <a:t>Opciones de comida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Soberana Titular" panose="02000000000000000000" pitchFamily="50" charset="0"/>
            </a:endParaRPr>
          </a:p>
        </p:txBody>
      </p:sp>
      <p:pic>
        <p:nvPicPr>
          <p:cNvPr id="36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32" y="2033296"/>
            <a:ext cx="1389850" cy="1853134"/>
          </a:xfrm>
          <a:prstGeom prst="rect">
            <a:avLst/>
          </a:prstGeom>
        </p:spPr>
      </p:pic>
      <p:pic>
        <p:nvPicPr>
          <p:cNvPr id="37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00" y="2033296"/>
            <a:ext cx="1389851" cy="1853134"/>
          </a:xfrm>
          <a:prstGeom prst="rect">
            <a:avLst/>
          </a:prstGeom>
        </p:spPr>
      </p:pic>
      <p:pic>
        <p:nvPicPr>
          <p:cNvPr id="38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98" y="2033296"/>
            <a:ext cx="1392705" cy="1856940"/>
          </a:xfrm>
          <a:prstGeom prst="rect">
            <a:avLst/>
          </a:prstGeom>
        </p:spPr>
      </p:pic>
      <p:pic>
        <p:nvPicPr>
          <p:cNvPr id="39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68" y="2033296"/>
            <a:ext cx="1389851" cy="1853134"/>
          </a:xfrm>
          <a:prstGeom prst="rect">
            <a:avLst/>
          </a:prstGeom>
        </p:spPr>
      </p:pic>
      <p:pic>
        <p:nvPicPr>
          <p:cNvPr id="40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0" y="2033296"/>
            <a:ext cx="1389850" cy="1853134"/>
          </a:xfrm>
          <a:prstGeom prst="rect">
            <a:avLst/>
          </a:prstGeom>
        </p:spPr>
      </p:pic>
      <p:sp>
        <p:nvSpPr>
          <p:cNvPr id="41" name="Título 1"/>
          <p:cNvSpPr txBox="1">
            <a:spLocks/>
          </p:cNvSpPr>
          <p:nvPr/>
        </p:nvSpPr>
        <p:spPr>
          <a:xfrm>
            <a:off x="415636" y="342352"/>
            <a:ext cx="11261204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berana Texto" pitchFamily="50" charset="0"/>
                <a:ea typeface="+mj-ea"/>
                <a:cs typeface="+mj-cs"/>
              </a:rPr>
              <a:t> </a:t>
            </a:r>
          </a:p>
          <a:p>
            <a:r>
              <a:rPr lang="es-MX" sz="1600" b="1" dirty="0" smtClean="0">
                <a:latin typeface="Soberana Texto" pitchFamily="50" charset="0"/>
              </a:rPr>
              <a:t>Plaza </a:t>
            </a:r>
            <a:r>
              <a:rPr lang="es-MX" sz="1600" b="1" dirty="0">
                <a:latin typeface="Soberana Texto" pitchFamily="50" charset="0"/>
              </a:rPr>
              <a:t>Girasol</a:t>
            </a:r>
          </a:p>
          <a:p>
            <a:r>
              <a:rPr lang="es-MX" sz="1600" b="1" dirty="0" err="1">
                <a:latin typeface="Soberana Texto" pitchFamily="50" charset="0"/>
              </a:rPr>
              <a:t>Blvrd</a:t>
            </a:r>
            <a:r>
              <a:rPr lang="es-MX" sz="1600" b="1" dirty="0">
                <a:latin typeface="Soberana Texto" pitchFamily="50" charset="0"/>
              </a:rPr>
              <a:t> Solidaridad 56</a:t>
            </a:r>
            <a:r>
              <a:rPr lang="es-MX" sz="1600" b="1">
                <a:latin typeface="Soberana Texto" pitchFamily="50" charset="0"/>
              </a:rPr>
              <a:t>, </a:t>
            </a:r>
            <a:r>
              <a:rPr lang="es-MX" sz="1600" b="1" smtClean="0">
                <a:latin typeface="Soberana Texto" pitchFamily="50" charset="0"/>
              </a:rPr>
              <a:t>Sahuaro </a:t>
            </a:r>
            <a:endParaRPr lang="es-MX" sz="1600" b="1" dirty="0">
              <a:latin typeface="Soberana Texto" pitchFamily="50" charset="0"/>
            </a:endParaRPr>
          </a:p>
          <a:p>
            <a:r>
              <a:rPr lang="es-MX" sz="1600" b="1" dirty="0" smtClean="0">
                <a:latin typeface="Soberana Texto" pitchFamily="50" charset="0"/>
              </a:rPr>
              <a:t> </a:t>
            </a:r>
            <a:r>
              <a:rPr lang="es-MX" sz="1600" b="1" dirty="0" smtClean="0">
                <a:latin typeface="Soberana Texto" pitchFamily="50" charset="0"/>
                <a:hlinkClick r:id="rId8"/>
              </a:rPr>
              <a:t>http://www.plazagirasol.com/ubicacion.html</a:t>
            </a:r>
            <a:endParaRPr lang="es-MX" sz="1600" b="1" dirty="0" smtClean="0">
              <a:latin typeface="Soberana Texto" pitchFamily="50" charset="0"/>
            </a:endParaRPr>
          </a:p>
          <a:p>
            <a:endParaRPr lang="es-MX" sz="1600" b="1" dirty="0">
              <a:latin typeface="Soberana Texto" pitchFamily="50" charset="0"/>
            </a:endParaRPr>
          </a:p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berana Texto" pitchFamily="50" charset="0"/>
                <a:ea typeface="+mj-ea"/>
                <a:cs typeface="+mj-cs"/>
              </a:rPr>
              <a:t> 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berana Texto" pitchFamily="50" charset="0"/>
              <a:ea typeface="+mj-ea"/>
              <a:cs typeface="+mj-cs"/>
            </a:endParaRPr>
          </a:p>
        </p:txBody>
      </p:sp>
      <p:sp>
        <p:nvSpPr>
          <p:cNvPr id="42" name="Onda 9"/>
          <p:cNvSpPr/>
          <p:nvPr/>
        </p:nvSpPr>
        <p:spPr>
          <a:xfrm>
            <a:off x="323040" y="3606085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43" name="Onda 10"/>
          <p:cNvSpPr/>
          <p:nvPr/>
        </p:nvSpPr>
        <p:spPr>
          <a:xfrm>
            <a:off x="2290540" y="3606085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2</a:t>
            </a:r>
          </a:p>
        </p:txBody>
      </p:sp>
      <p:sp>
        <p:nvSpPr>
          <p:cNvPr id="44" name="Onda 11"/>
          <p:cNvSpPr/>
          <p:nvPr/>
        </p:nvSpPr>
        <p:spPr>
          <a:xfrm>
            <a:off x="4247868" y="3622566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3</a:t>
            </a:r>
          </a:p>
        </p:txBody>
      </p:sp>
      <p:sp>
        <p:nvSpPr>
          <p:cNvPr id="45" name="Onda 12"/>
          <p:cNvSpPr/>
          <p:nvPr/>
        </p:nvSpPr>
        <p:spPr>
          <a:xfrm>
            <a:off x="6205725" y="362256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4</a:t>
            </a:r>
          </a:p>
        </p:txBody>
      </p:sp>
      <p:sp>
        <p:nvSpPr>
          <p:cNvPr id="46" name="Onda 13"/>
          <p:cNvSpPr/>
          <p:nvPr/>
        </p:nvSpPr>
        <p:spPr>
          <a:xfrm>
            <a:off x="8194152" y="362256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5</a:t>
            </a:r>
          </a:p>
        </p:txBody>
      </p:sp>
      <p:sp>
        <p:nvSpPr>
          <p:cNvPr id="47" name="CuadroTexto 16"/>
          <p:cNvSpPr txBox="1"/>
          <p:nvPr/>
        </p:nvSpPr>
        <p:spPr>
          <a:xfrm>
            <a:off x="323040" y="4507605"/>
            <a:ext cx="8550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	Vimark Express (super)		Mc Donalds</a:t>
            </a:r>
          </a:p>
          <a:p>
            <a:endParaRPr lang="es-MX" dirty="0"/>
          </a:p>
          <a:p>
            <a:r>
              <a:rPr lang="es-MX" dirty="0" smtClean="0"/>
              <a:t>             	Restaurant Ángel (China)			</a:t>
            </a:r>
          </a:p>
          <a:p>
            <a:r>
              <a:rPr lang="es-MX" dirty="0" smtClean="0"/>
              <a:t>	</a:t>
            </a:r>
          </a:p>
          <a:p>
            <a:r>
              <a:rPr lang="es-MX" dirty="0"/>
              <a:t>	</a:t>
            </a:r>
            <a:r>
              <a:rPr lang="es-MX" dirty="0" smtClean="0"/>
              <a:t>Restaurant Las Chulas	</a:t>
            </a:r>
          </a:p>
          <a:p>
            <a:endParaRPr lang="es-MX" dirty="0"/>
          </a:p>
          <a:p>
            <a:r>
              <a:rPr lang="es-MX" dirty="0" smtClean="0"/>
              <a:t>	Tarro´s (Pizzas)			</a:t>
            </a:r>
            <a:endParaRPr lang="es-MX" dirty="0"/>
          </a:p>
        </p:txBody>
      </p:sp>
      <p:sp>
        <p:nvSpPr>
          <p:cNvPr id="48" name="Onda 17"/>
          <p:cNvSpPr/>
          <p:nvPr/>
        </p:nvSpPr>
        <p:spPr>
          <a:xfrm>
            <a:off x="580620" y="4540280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49" name="Onda 18"/>
          <p:cNvSpPr/>
          <p:nvPr/>
        </p:nvSpPr>
        <p:spPr>
          <a:xfrm>
            <a:off x="580620" y="510102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2</a:t>
            </a:r>
          </a:p>
        </p:txBody>
      </p:sp>
      <p:sp>
        <p:nvSpPr>
          <p:cNvPr id="50" name="Onda 19"/>
          <p:cNvSpPr/>
          <p:nvPr/>
        </p:nvSpPr>
        <p:spPr>
          <a:xfrm>
            <a:off x="592954" y="5674731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3</a:t>
            </a:r>
          </a:p>
        </p:txBody>
      </p:sp>
      <p:sp>
        <p:nvSpPr>
          <p:cNvPr id="51" name="Onda 20"/>
          <p:cNvSpPr/>
          <p:nvPr/>
        </p:nvSpPr>
        <p:spPr>
          <a:xfrm>
            <a:off x="592954" y="6248440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4</a:t>
            </a:r>
          </a:p>
        </p:txBody>
      </p:sp>
      <p:sp>
        <p:nvSpPr>
          <p:cNvPr id="52" name="Onda 21"/>
          <p:cNvSpPr/>
          <p:nvPr/>
        </p:nvSpPr>
        <p:spPr>
          <a:xfrm>
            <a:off x="4209767" y="4540280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17017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10"/>
            <a:ext cx="12192000" cy="685799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636" y="249382"/>
            <a:ext cx="11267917" cy="509989"/>
          </a:xfrm>
        </p:spPr>
        <p:txBody>
          <a:bodyPr>
            <a:normAutofit/>
          </a:bodyPr>
          <a:lstStyle/>
          <a:p>
            <a:r>
              <a:rPr lang="es-MX" sz="2900" b="1" dirty="0" smtClean="0">
                <a:solidFill>
                  <a:schemeClr val="bg2">
                    <a:lumMod val="25000"/>
                  </a:schemeClr>
                </a:solidFill>
                <a:latin typeface="Soberana Titular" panose="02000000000000000000" pitchFamily="50" charset="0"/>
              </a:rPr>
              <a:t>Opciones de comida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Soberana Titular" panose="02000000000000000000" pitchFamily="50" charset="0"/>
            </a:endParaRPr>
          </a:p>
        </p:txBody>
      </p:sp>
      <p:pic>
        <p:nvPicPr>
          <p:cNvPr id="12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89" y="1951131"/>
            <a:ext cx="1459082" cy="1945443"/>
          </a:xfrm>
          <a:prstGeom prst="rect">
            <a:avLst/>
          </a:prstGeom>
        </p:spPr>
      </p:pic>
      <p:pic>
        <p:nvPicPr>
          <p:cNvPr id="13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5" y="1951131"/>
            <a:ext cx="1471443" cy="1961924"/>
          </a:xfrm>
          <a:prstGeom prst="rect">
            <a:avLst/>
          </a:prstGeom>
        </p:spPr>
      </p:pic>
      <p:pic>
        <p:nvPicPr>
          <p:cNvPr id="14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7" y="1931084"/>
            <a:ext cx="1474118" cy="1965490"/>
          </a:xfrm>
          <a:prstGeom prst="rect">
            <a:avLst/>
          </a:prstGeom>
        </p:spPr>
      </p:pic>
      <p:pic>
        <p:nvPicPr>
          <p:cNvPr id="1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01" y="1916891"/>
            <a:ext cx="1470352" cy="196046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51" y="1951131"/>
            <a:ext cx="1471443" cy="1961924"/>
          </a:xfrm>
          <a:prstGeom prst="rect">
            <a:avLst/>
          </a:prstGeom>
        </p:spPr>
      </p:pic>
      <p:pic>
        <p:nvPicPr>
          <p:cNvPr id="17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1" y="1951131"/>
            <a:ext cx="1459083" cy="1945444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323040" y="342352"/>
            <a:ext cx="11353800" cy="1325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MX" sz="2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200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berana Texto" pitchFamily="50" charset="0"/>
                <a:ea typeface="+mj-ea"/>
                <a:cs typeface="+mj-cs"/>
              </a:rPr>
              <a:t>SORIANA </a:t>
            </a: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berana Texto" pitchFamily="50" charset="0"/>
                <a:ea typeface="+mj-ea"/>
                <a:cs typeface="+mj-cs"/>
              </a:rPr>
              <a:t>ENCINAS</a:t>
            </a:r>
          </a:p>
          <a:p>
            <a:pPr lvl="0" algn="just">
              <a:spcBef>
                <a:spcPct val="0"/>
              </a:spcBef>
            </a:pPr>
            <a:r>
              <a:rPr lang="es-MX" sz="1800" dirty="0">
                <a:latin typeface="Soberana Texto" pitchFamily="50" charset="0"/>
              </a:rPr>
              <a:t>Periférico Poniente </a:t>
            </a:r>
            <a:r>
              <a:rPr lang="es-MX" sz="1800" dirty="0" smtClean="0">
                <a:latin typeface="Soberana Texto" pitchFamily="50" charset="0"/>
              </a:rPr>
              <a:t>y </a:t>
            </a:r>
            <a:r>
              <a:rPr lang="es-MX" sz="1800" dirty="0">
                <a:latin typeface="Soberana Texto" pitchFamily="50" charset="0"/>
              </a:rPr>
              <a:t>Boulevard Jesús García Morales, 2</a:t>
            </a:r>
            <a:r>
              <a:rPr lang="es-MX" sz="1800" dirty="0" smtClean="0">
                <a:latin typeface="Soberana Texto" pitchFamily="50" charset="0"/>
              </a:rPr>
              <a:t>, Colonia </a:t>
            </a:r>
            <a:r>
              <a:rPr lang="es-MX" sz="1800" dirty="0">
                <a:latin typeface="Soberana Texto" pitchFamily="50" charset="0"/>
              </a:rPr>
              <a:t>El Llano, 83170 Hermosillo, Son</a:t>
            </a:r>
            <a:r>
              <a:rPr lang="es-MX" sz="1800" dirty="0" smtClean="0">
                <a:latin typeface="Soberana Texto" pitchFamily="50" charset="0"/>
              </a:rPr>
              <a:t>.</a:t>
            </a:r>
          </a:p>
          <a:p>
            <a:pPr lvl="0" algn="just">
              <a:spcBef>
                <a:spcPct val="0"/>
              </a:spcBef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Onda 9"/>
          <p:cNvSpPr/>
          <p:nvPr/>
        </p:nvSpPr>
        <p:spPr>
          <a:xfrm>
            <a:off x="323040" y="3606085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20" name="Onda 10"/>
          <p:cNvSpPr/>
          <p:nvPr/>
        </p:nvSpPr>
        <p:spPr>
          <a:xfrm>
            <a:off x="2290540" y="3606085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2</a:t>
            </a:r>
          </a:p>
        </p:txBody>
      </p:sp>
      <p:sp>
        <p:nvSpPr>
          <p:cNvPr id="21" name="Onda 11"/>
          <p:cNvSpPr/>
          <p:nvPr/>
        </p:nvSpPr>
        <p:spPr>
          <a:xfrm>
            <a:off x="4247868" y="3622566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3</a:t>
            </a:r>
          </a:p>
        </p:txBody>
      </p:sp>
      <p:sp>
        <p:nvSpPr>
          <p:cNvPr id="22" name="Onda 12"/>
          <p:cNvSpPr/>
          <p:nvPr/>
        </p:nvSpPr>
        <p:spPr>
          <a:xfrm>
            <a:off x="6205725" y="362256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4</a:t>
            </a:r>
          </a:p>
        </p:txBody>
      </p:sp>
      <p:sp>
        <p:nvSpPr>
          <p:cNvPr id="23" name="Onda 13"/>
          <p:cNvSpPr/>
          <p:nvPr/>
        </p:nvSpPr>
        <p:spPr>
          <a:xfrm>
            <a:off x="8194152" y="362256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5</a:t>
            </a:r>
          </a:p>
        </p:txBody>
      </p:sp>
      <p:sp>
        <p:nvSpPr>
          <p:cNvPr id="24" name="Onda 14"/>
          <p:cNvSpPr/>
          <p:nvPr/>
        </p:nvSpPr>
        <p:spPr>
          <a:xfrm>
            <a:off x="10105079" y="360608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6</a:t>
            </a:r>
          </a:p>
        </p:txBody>
      </p:sp>
      <p:sp>
        <p:nvSpPr>
          <p:cNvPr id="25" name="CuadroTexto 16"/>
          <p:cNvSpPr txBox="1"/>
          <p:nvPr/>
        </p:nvSpPr>
        <p:spPr>
          <a:xfrm>
            <a:off x="323039" y="4507605"/>
            <a:ext cx="10984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	Making Good 			Gorditas Doña Tota</a:t>
            </a:r>
          </a:p>
          <a:p>
            <a:endParaRPr lang="es-MX" dirty="0"/>
          </a:p>
          <a:p>
            <a:r>
              <a:rPr lang="es-MX" dirty="0" smtClean="0"/>
              <a:t>             	Pizzeta 				Comedor de Soriana dentro de la tienda</a:t>
            </a:r>
          </a:p>
          <a:p>
            <a:r>
              <a:rPr lang="es-MX" dirty="0" smtClean="0"/>
              <a:t>	</a:t>
            </a:r>
          </a:p>
          <a:p>
            <a:r>
              <a:rPr lang="es-MX" dirty="0"/>
              <a:t>	</a:t>
            </a:r>
            <a:r>
              <a:rPr lang="es-MX" dirty="0" smtClean="0"/>
              <a:t>La Milanesa Fast Food		</a:t>
            </a:r>
          </a:p>
          <a:p>
            <a:endParaRPr lang="es-MX" dirty="0"/>
          </a:p>
          <a:p>
            <a:r>
              <a:rPr lang="es-MX" dirty="0" smtClean="0"/>
              <a:t>	Oriental Express		</a:t>
            </a:r>
            <a:endParaRPr lang="es-MX" dirty="0"/>
          </a:p>
        </p:txBody>
      </p:sp>
      <p:sp>
        <p:nvSpPr>
          <p:cNvPr id="26" name="Onda 17"/>
          <p:cNvSpPr/>
          <p:nvPr/>
        </p:nvSpPr>
        <p:spPr>
          <a:xfrm>
            <a:off x="580620" y="4540280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27" name="Onda 18"/>
          <p:cNvSpPr/>
          <p:nvPr/>
        </p:nvSpPr>
        <p:spPr>
          <a:xfrm>
            <a:off x="580620" y="510102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2</a:t>
            </a:r>
          </a:p>
        </p:txBody>
      </p:sp>
      <p:sp>
        <p:nvSpPr>
          <p:cNvPr id="28" name="Onda 19"/>
          <p:cNvSpPr/>
          <p:nvPr/>
        </p:nvSpPr>
        <p:spPr>
          <a:xfrm>
            <a:off x="592954" y="5674731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3</a:t>
            </a:r>
          </a:p>
        </p:txBody>
      </p:sp>
      <p:sp>
        <p:nvSpPr>
          <p:cNvPr id="29" name="Onda 20"/>
          <p:cNvSpPr/>
          <p:nvPr/>
        </p:nvSpPr>
        <p:spPr>
          <a:xfrm>
            <a:off x="592954" y="6248440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4</a:t>
            </a:r>
          </a:p>
        </p:txBody>
      </p:sp>
      <p:sp>
        <p:nvSpPr>
          <p:cNvPr id="30" name="Onda 21"/>
          <p:cNvSpPr/>
          <p:nvPr/>
        </p:nvSpPr>
        <p:spPr>
          <a:xfrm>
            <a:off x="4378558" y="4572160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5</a:t>
            </a:r>
          </a:p>
        </p:txBody>
      </p:sp>
      <p:sp>
        <p:nvSpPr>
          <p:cNvPr id="31" name="Onda 22"/>
          <p:cNvSpPr/>
          <p:nvPr/>
        </p:nvSpPr>
        <p:spPr>
          <a:xfrm>
            <a:off x="4461871" y="516741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17017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10"/>
            <a:ext cx="12192000" cy="685799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636" y="249382"/>
            <a:ext cx="11267917" cy="509989"/>
          </a:xfrm>
        </p:spPr>
        <p:txBody>
          <a:bodyPr>
            <a:normAutofit/>
          </a:bodyPr>
          <a:lstStyle/>
          <a:p>
            <a:r>
              <a:rPr lang="es-MX" sz="2900" b="1" dirty="0" smtClean="0">
                <a:solidFill>
                  <a:schemeClr val="bg2">
                    <a:lumMod val="25000"/>
                  </a:schemeClr>
                </a:solidFill>
                <a:latin typeface="Soberana Titular" panose="02000000000000000000" pitchFamily="50" charset="0"/>
              </a:rPr>
              <a:t>Opciones de comida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Soberana Titular" panose="02000000000000000000" pitchFamily="50" charset="0"/>
            </a:endParaRPr>
          </a:p>
        </p:txBody>
      </p:sp>
      <p:pic>
        <p:nvPicPr>
          <p:cNvPr id="32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69" y="1700589"/>
            <a:ext cx="1641930" cy="2189239"/>
          </a:xfrm>
          <a:prstGeom prst="rect">
            <a:avLst/>
          </a:prstGeom>
        </p:spPr>
      </p:pic>
      <p:pic>
        <p:nvPicPr>
          <p:cNvPr id="33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9" y="1666821"/>
            <a:ext cx="1672317" cy="2229756"/>
          </a:xfrm>
          <a:prstGeom prst="rect">
            <a:avLst/>
          </a:prstGeom>
        </p:spPr>
      </p:pic>
      <p:pic>
        <p:nvPicPr>
          <p:cNvPr id="34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40" y="1667914"/>
            <a:ext cx="1662145" cy="2216193"/>
          </a:xfrm>
          <a:prstGeom prst="rect">
            <a:avLst/>
          </a:prstGeom>
        </p:spPr>
      </p:pic>
      <p:sp>
        <p:nvSpPr>
          <p:cNvPr id="35" name="Título 1"/>
          <p:cNvSpPr txBox="1">
            <a:spLocks/>
          </p:cNvSpPr>
          <p:nvPr/>
        </p:nvSpPr>
        <p:spPr>
          <a:xfrm>
            <a:off x="323040" y="579852"/>
            <a:ext cx="113538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defTabSz="1082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berana Texto" pitchFamily="50" charset="0"/>
                <a:ea typeface="+mj-ea"/>
                <a:cs typeface="+mj-cs"/>
              </a:rPr>
              <a:t> WAL-MART</a:t>
            </a:r>
          </a:p>
          <a:p>
            <a:r>
              <a:rPr lang="es-MX" sz="1800" b="1" dirty="0">
                <a:latin typeface="Soberana Texto" pitchFamily="50" charset="0"/>
              </a:rPr>
              <a:t>Dirección:</a:t>
            </a:r>
            <a:r>
              <a:rPr lang="es-MX" sz="1800" dirty="0">
                <a:latin typeface="Soberana Texto" pitchFamily="50" charset="0"/>
              </a:rPr>
              <a:t> </a:t>
            </a:r>
            <a:r>
              <a:rPr lang="es-MX" sz="1800" dirty="0" err="1">
                <a:latin typeface="Soberana Texto" pitchFamily="50" charset="0"/>
              </a:rPr>
              <a:t>Blvd.</a:t>
            </a:r>
            <a:r>
              <a:rPr lang="es-MX" sz="1800" dirty="0">
                <a:latin typeface="Soberana Texto" pitchFamily="50" charset="0"/>
              </a:rPr>
              <a:t> Solidaridad y Avenida </a:t>
            </a:r>
            <a:r>
              <a:rPr lang="es-MX" sz="1800" dirty="0" smtClean="0">
                <a:latin typeface="Soberana Texto" pitchFamily="50" charset="0"/>
              </a:rPr>
              <a:t>Tecnológico  </a:t>
            </a:r>
            <a:r>
              <a:rPr lang="es-MX" sz="1800" dirty="0" smtClean="0">
                <a:latin typeface="Soberana Texto" pitchFamily="50" charset="0"/>
              </a:rPr>
              <a:t># 116</a:t>
            </a:r>
            <a:r>
              <a:rPr lang="es-MX" sz="1800" dirty="0">
                <a:latin typeface="Soberana Texto" pitchFamily="50" charset="0"/>
              </a:rPr>
              <a:t>, Sahuaro, 83170 Hermosillo, Son.</a:t>
            </a:r>
          </a:p>
          <a:p>
            <a:r>
              <a:rPr lang="es-MX" sz="1800" b="1" dirty="0" smtClean="0">
                <a:latin typeface="Soberana Texto" pitchFamily="50" charset="0"/>
              </a:rPr>
              <a:t> Horario</a:t>
            </a:r>
            <a:r>
              <a:rPr lang="es-MX" sz="1800" b="1" dirty="0">
                <a:latin typeface="Soberana Texto" pitchFamily="50" charset="0"/>
              </a:rPr>
              <a:t>:</a:t>
            </a:r>
          </a:p>
          <a:p>
            <a:r>
              <a:rPr lang="es-MX" sz="1800" dirty="0">
                <a:latin typeface="Soberana Texto" pitchFamily="50" charset="0"/>
              </a:rPr>
              <a:t> </a:t>
            </a:r>
            <a:r>
              <a:rPr lang="es-MX" sz="1800" b="1" dirty="0">
                <a:latin typeface="Soberana Texto" pitchFamily="50" charset="0"/>
              </a:rPr>
              <a:t>Hoy abierto</a:t>
            </a:r>
            <a:r>
              <a:rPr lang="es-MX" sz="1800" dirty="0">
                <a:latin typeface="Soberana Texto" pitchFamily="50" charset="0"/>
              </a:rPr>
              <a:t> · 07:00 – 23:00</a:t>
            </a:r>
          </a:p>
          <a:p>
            <a:pPr marL="0" marR="0" lvl="0" indent="0" algn="just" defTabSz="1082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berana Texto" pitchFamily="50" charset="0"/>
                <a:ea typeface="+mj-ea"/>
                <a:cs typeface="+mj-cs"/>
              </a:rPr>
              <a:t>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berana Texto" pitchFamily="50" charset="0"/>
              <a:ea typeface="+mj-ea"/>
              <a:cs typeface="+mj-cs"/>
            </a:endParaRPr>
          </a:p>
        </p:txBody>
      </p:sp>
      <p:sp>
        <p:nvSpPr>
          <p:cNvPr id="36" name="Onda 9"/>
          <p:cNvSpPr/>
          <p:nvPr/>
        </p:nvSpPr>
        <p:spPr>
          <a:xfrm>
            <a:off x="323040" y="3606085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37" name="Onda 10"/>
          <p:cNvSpPr/>
          <p:nvPr/>
        </p:nvSpPr>
        <p:spPr>
          <a:xfrm>
            <a:off x="2290540" y="3606085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2</a:t>
            </a:r>
          </a:p>
        </p:txBody>
      </p:sp>
      <p:sp>
        <p:nvSpPr>
          <p:cNvPr id="38" name="Onda 11"/>
          <p:cNvSpPr/>
          <p:nvPr/>
        </p:nvSpPr>
        <p:spPr>
          <a:xfrm>
            <a:off x="4247868" y="3622566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3</a:t>
            </a:r>
          </a:p>
        </p:txBody>
      </p:sp>
      <p:sp>
        <p:nvSpPr>
          <p:cNvPr id="39" name="CuadroTexto 16"/>
          <p:cNvSpPr txBox="1"/>
          <p:nvPr/>
        </p:nvSpPr>
        <p:spPr>
          <a:xfrm>
            <a:off x="323039" y="4507606"/>
            <a:ext cx="8550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	Mustache	</a:t>
            </a:r>
          </a:p>
          <a:p>
            <a:endParaRPr lang="es-MX" dirty="0"/>
          </a:p>
          <a:p>
            <a:r>
              <a:rPr lang="es-MX" dirty="0" smtClean="0"/>
              <a:t>             	Las Gorditas			</a:t>
            </a:r>
          </a:p>
          <a:p>
            <a:r>
              <a:rPr lang="es-MX" dirty="0" smtClean="0"/>
              <a:t>	</a:t>
            </a:r>
          </a:p>
          <a:p>
            <a:r>
              <a:rPr lang="es-MX" dirty="0"/>
              <a:t>	</a:t>
            </a:r>
            <a:r>
              <a:rPr lang="es-MX" dirty="0" smtClean="0"/>
              <a:t>Oriental Express	</a:t>
            </a:r>
          </a:p>
          <a:p>
            <a:endParaRPr lang="es-MX" dirty="0"/>
          </a:p>
          <a:p>
            <a:r>
              <a:rPr lang="es-MX" dirty="0" smtClean="0"/>
              <a:t>			</a:t>
            </a:r>
            <a:endParaRPr lang="es-MX" dirty="0"/>
          </a:p>
        </p:txBody>
      </p:sp>
      <p:sp>
        <p:nvSpPr>
          <p:cNvPr id="40" name="Onda 17"/>
          <p:cNvSpPr/>
          <p:nvPr/>
        </p:nvSpPr>
        <p:spPr>
          <a:xfrm>
            <a:off x="580620" y="4540280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41" name="Onda 18"/>
          <p:cNvSpPr/>
          <p:nvPr/>
        </p:nvSpPr>
        <p:spPr>
          <a:xfrm>
            <a:off x="580620" y="510102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2</a:t>
            </a:r>
          </a:p>
        </p:txBody>
      </p:sp>
      <p:sp>
        <p:nvSpPr>
          <p:cNvPr id="42" name="Onda 19"/>
          <p:cNvSpPr/>
          <p:nvPr/>
        </p:nvSpPr>
        <p:spPr>
          <a:xfrm>
            <a:off x="592954" y="5674731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17017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10"/>
            <a:ext cx="12192000" cy="685799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636" y="249382"/>
            <a:ext cx="11267917" cy="509989"/>
          </a:xfrm>
        </p:spPr>
        <p:txBody>
          <a:bodyPr>
            <a:normAutofit/>
          </a:bodyPr>
          <a:lstStyle/>
          <a:p>
            <a:r>
              <a:rPr lang="es-MX" sz="2900" b="1" dirty="0" smtClean="0">
                <a:solidFill>
                  <a:schemeClr val="bg2">
                    <a:lumMod val="25000"/>
                  </a:schemeClr>
                </a:solidFill>
                <a:latin typeface="Soberana Titular" panose="02000000000000000000" pitchFamily="50" charset="0"/>
              </a:rPr>
              <a:t>Opciones de comida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Soberana Titular" panose="02000000000000000000" pitchFamily="50" charset="0"/>
            </a:endParaRPr>
          </a:p>
        </p:txBody>
      </p:sp>
      <p:pic>
        <p:nvPicPr>
          <p:cNvPr id="15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0" y="1803044"/>
            <a:ext cx="1570149" cy="2093532"/>
          </a:xfrm>
          <a:prstGeom prst="rect">
            <a:avLst/>
          </a:prstGeom>
        </p:spPr>
      </p:pic>
      <p:pic>
        <p:nvPicPr>
          <p:cNvPr id="16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44" y="1803042"/>
            <a:ext cx="1571491" cy="2095321"/>
          </a:xfrm>
          <a:prstGeom prst="rect">
            <a:avLst/>
          </a:prstGeom>
        </p:spPr>
      </p:pic>
      <p:pic>
        <p:nvPicPr>
          <p:cNvPr id="17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01" y="1803044"/>
            <a:ext cx="1570149" cy="2093532"/>
          </a:xfrm>
          <a:prstGeom prst="rect">
            <a:avLst/>
          </a:prstGeom>
        </p:spPr>
      </p:pic>
      <p:pic>
        <p:nvPicPr>
          <p:cNvPr id="18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89" y="1803043"/>
            <a:ext cx="1572028" cy="2096037"/>
          </a:xfrm>
          <a:prstGeom prst="rect">
            <a:avLst/>
          </a:prstGeom>
        </p:spPr>
      </p:pic>
      <p:pic>
        <p:nvPicPr>
          <p:cNvPr id="19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77" y="1803043"/>
            <a:ext cx="1570150" cy="2093533"/>
          </a:xfrm>
          <a:prstGeom prst="rect">
            <a:avLst/>
          </a:prstGeom>
        </p:spPr>
      </p:pic>
      <p:pic>
        <p:nvPicPr>
          <p:cNvPr id="20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89" y="1803042"/>
            <a:ext cx="1571761" cy="2095681"/>
          </a:xfrm>
          <a:prstGeom prst="rect">
            <a:avLst/>
          </a:prstGeom>
        </p:spPr>
      </p:pic>
      <p:sp>
        <p:nvSpPr>
          <p:cNvPr id="21" name="Onda 9"/>
          <p:cNvSpPr/>
          <p:nvPr/>
        </p:nvSpPr>
        <p:spPr>
          <a:xfrm>
            <a:off x="183307" y="3559965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22" name="Onda 10"/>
          <p:cNvSpPr/>
          <p:nvPr/>
        </p:nvSpPr>
        <p:spPr>
          <a:xfrm>
            <a:off x="1956429" y="3606085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2</a:t>
            </a:r>
          </a:p>
        </p:txBody>
      </p:sp>
      <p:sp>
        <p:nvSpPr>
          <p:cNvPr id="23" name="Onda 11"/>
          <p:cNvSpPr/>
          <p:nvPr/>
        </p:nvSpPr>
        <p:spPr>
          <a:xfrm>
            <a:off x="3913757" y="3622566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3</a:t>
            </a:r>
          </a:p>
        </p:txBody>
      </p:sp>
      <p:sp>
        <p:nvSpPr>
          <p:cNvPr id="24" name="Onda 12"/>
          <p:cNvSpPr/>
          <p:nvPr/>
        </p:nvSpPr>
        <p:spPr>
          <a:xfrm>
            <a:off x="5871614" y="362256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4</a:t>
            </a:r>
          </a:p>
        </p:txBody>
      </p:sp>
      <p:sp>
        <p:nvSpPr>
          <p:cNvPr id="25" name="Onda 13"/>
          <p:cNvSpPr/>
          <p:nvPr/>
        </p:nvSpPr>
        <p:spPr>
          <a:xfrm>
            <a:off x="7860041" y="362256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5</a:t>
            </a:r>
          </a:p>
        </p:txBody>
      </p:sp>
      <p:sp>
        <p:nvSpPr>
          <p:cNvPr id="26" name="Onda 14"/>
          <p:cNvSpPr/>
          <p:nvPr/>
        </p:nvSpPr>
        <p:spPr>
          <a:xfrm>
            <a:off x="9770968" y="360608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6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-11071" y="4507605"/>
            <a:ext cx="728183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	Deli-Tortas (s/Fact)		Tong Fang Express</a:t>
            </a:r>
          </a:p>
          <a:p>
            <a:endParaRPr lang="es-MX" dirty="0"/>
          </a:p>
          <a:p>
            <a:r>
              <a:rPr lang="es-MX" dirty="0" smtClean="0"/>
              <a:t>             	Rin-Rin Pizas 			Salad + Plus</a:t>
            </a:r>
          </a:p>
          <a:p>
            <a:r>
              <a:rPr lang="es-MX" dirty="0" smtClean="0"/>
              <a:t>	</a:t>
            </a:r>
          </a:p>
          <a:p>
            <a:r>
              <a:rPr lang="es-MX" dirty="0"/>
              <a:t>	</a:t>
            </a:r>
            <a:r>
              <a:rPr lang="es-MX" dirty="0" smtClean="0"/>
              <a:t>Burritos Lupita (s/Fact)		Asia Express</a:t>
            </a:r>
          </a:p>
          <a:p>
            <a:endParaRPr lang="es-MX" dirty="0"/>
          </a:p>
          <a:p>
            <a:r>
              <a:rPr lang="es-MX" dirty="0" smtClean="0"/>
              <a:t>	Milanesas Empani-Deli		Los Doraditos </a:t>
            </a:r>
            <a:endParaRPr lang="es-MX" dirty="0"/>
          </a:p>
        </p:txBody>
      </p:sp>
      <p:sp>
        <p:nvSpPr>
          <p:cNvPr id="28" name="Onda 17"/>
          <p:cNvSpPr/>
          <p:nvPr/>
        </p:nvSpPr>
        <p:spPr>
          <a:xfrm>
            <a:off x="246509" y="4540280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29" name="Onda 18"/>
          <p:cNvSpPr/>
          <p:nvPr/>
        </p:nvSpPr>
        <p:spPr>
          <a:xfrm>
            <a:off x="246509" y="5101024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2</a:t>
            </a:r>
          </a:p>
        </p:txBody>
      </p:sp>
      <p:sp>
        <p:nvSpPr>
          <p:cNvPr id="30" name="Onda 19"/>
          <p:cNvSpPr/>
          <p:nvPr/>
        </p:nvSpPr>
        <p:spPr>
          <a:xfrm>
            <a:off x="258843" y="5674731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3</a:t>
            </a:r>
          </a:p>
        </p:txBody>
      </p:sp>
      <p:sp>
        <p:nvSpPr>
          <p:cNvPr id="31" name="Onda 20"/>
          <p:cNvSpPr/>
          <p:nvPr/>
        </p:nvSpPr>
        <p:spPr>
          <a:xfrm>
            <a:off x="258843" y="6248440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4</a:t>
            </a:r>
          </a:p>
        </p:txBody>
      </p:sp>
      <p:sp>
        <p:nvSpPr>
          <p:cNvPr id="43" name="Onda 21"/>
          <p:cNvSpPr/>
          <p:nvPr/>
        </p:nvSpPr>
        <p:spPr>
          <a:xfrm>
            <a:off x="3875656" y="4540280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5</a:t>
            </a:r>
          </a:p>
        </p:txBody>
      </p:sp>
      <p:sp>
        <p:nvSpPr>
          <p:cNvPr id="44" name="Onda 22"/>
          <p:cNvSpPr/>
          <p:nvPr/>
        </p:nvSpPr>
        <p:spPr>
          <a:xfrm>
            <a:off x="3875656" y="5101023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6</a:t>
            </a:r>
          </a:p>
        </p:txBody>
      </p:sp>
      <p:pic>
        <p:nvPicPr>
          <p:cNvPr id="45" name="Imagen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760" y="4478311"/>
            <a:ext cx="1545465" cy="2060620"/>
          </a:xfrm>
          <a:prstGeom prst="rect">
            <a:avLst/>
          </a:prstGeom>
        </p:spPr>
      </p:pic>
      <p:sp>
        <p:nvSpPr>
          <p:cNvPr id="46" name="Onda 25"/>
          <p:cNvSpPr/>
          <p:nvPr/>
        </p:nvSpPr>
        <p:spPr>
          <a:xfrm>
            <a:off x="9797264" y="6248440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7</a:t>
            </a:r>
            <a:endParaRPr lang="es-MX" b="1" dirty="0"/>
          </a:p>
        </p:txBody>
      </p:sp>
      <p:sp>
        <p:nvSpPr>
          <p:cNvPr id="47" name="Onda 26"/>
          <p:cNvSpPr/>
          <p:nvPr/>
        </p:nvSpPr>
        <p:spPr>
          <a:xfrm>
            <a:off x="3875656" y="5661766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7</a:t>
            </a:r>
            <a:endParaRPr lang="es-MX" b="1" dirty="0"/>
          </a:p>
        </p:txBody>
      </p:sp>
      <p:pic>
        <p:nvPicPr>
          <p:cNvPr id="48" name="Imagen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39" y="4473640"/>
            <a:ext cx="1574442" cy="2099256"/>
          </a:xfrm>
          <a:prstGeom prst="rect">
            <a:avLst/>
          </a:prstGeom>
        </p:spPr>
      </p:pic>
      <p:sp>
        <p:nvSpPr>
          <p:cNvPr id="49" name="Onda 28"/>
          <p:cNvSpPr/>
          <p:nvPr/>
        </p:nvSpPr>
        <p:spPr>
          <a:xfrm>
            <a:off x="7860041" y="6244903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8</a:t>
            </a:r>
          </a:p>
        </p:txBody>
      </p:sp>
      <p:sp>
        <p:nvSpPr>
          <p:cNvPr id="50" name="Onda 29"/>
          <p:cNvSpPr/>
          <p:nvPr/>
        </p:nvSpPr>
        <p:spPr>
          <a:xfrm>
            <a:off x="3875656" y="6222509"/>
            <a:ext cx="515160" cy="29049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8</a:t>
            </a:r>
          </a:p>
        </p:txBody>
      </p:sp>
      <p:sp>
        <p:nvSpPr>
          <p:cNvPr id="51" name="31 Título"/>
          <p:cNvSpPr txBox="1">
            <a:spLocks/>
          </p:cNvSpPr>
          <p:nvPr/>
        </p:nvSpPr>
        <p:spPr>
          <a:xfrm>
            <a:off x="343223" y="609600"/>
            <a:ext cx="8596668" cy="1320800"/>
          </a:xfrm>
          <a:prstGeom prst="rect">
            <a:avLst/>
          </a:prstGeom>
        </p:spPr>
        <p:txBody>
          <a:bodyPr/>
          <a:lstStyle/>
          <a:p>
            <a:pPr marL="0" marR="0" lvl="0" indent="0" defTabSz="1082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berana Texto" pitchFamily="50" charset="0"/>
                <a:ea typeface="+mj-ea"/>
                <a:cs typeface="+mj-cs"/>
              </a:rPr>
              <a:t>Plaza Ley Sahuaro</a:t>
            </a:r>
          </a:p>
          <a:p>
            <a:pPr lvl="0">
              <a:spcBef>
                <a:spcPct val="0"/>
              </a:spcBef>
            </a:pPr>
            <a:r>
              <a:rPr lang="es-MX" sz="1800" b="1" dirty="0">
                <a:latin typeface="Soberana Texto" pitchFamily="50" charset="0"/>
              </a:rPr>
              <a:t>boulevard Solidaridad #26 </a:t>
            </a:r>
            <a:r>
              <a:rPr lang="es-MX" sz="1800" b="1" dirty="0" err="1" smtClean="0">
                <a:latin typeface="Soberana Texto" pitchFamily="50" charset="0"/>
              </a:rPr>
              <a:t>esq</a:t>
            </a:r>
            <a:r>
              <a:rPr lang="es-MX" sz="1800" b="1" dirty="0" smtClean="0">
                <a:latin typeface="Soberana Texto" pitchFamily="50" charset="0"/>
              </a:rPr>
              <a:t> , </a:t>
            </a:r>
            <a:r>
              <a:rPr lang="es-MX" sz="1800" b="1" dirty="0">
                <a:latin typeface="Soberana Texto" pitchFamily="50" charset="0"/>
              </a:rPr>
              <a:t>con avenida tecnológico colonia </a:t>
            </a:r>
            <a:r>
              <a:rPr lang="es-MX" sz="1800" b="1" dirty="0" smtClean="0">
                <a:latin typeface="Soberana Texto" pitchFamily="50" charset="0"/>
              </a:rPr>
              <a:t>el Sahuaro</a:t>
            </a:r>
            <a:r>
              <a:rPr lang="es-MX" sz="1800" b="1" dirty="0">
                <a:latin typeface="Soberana Texto" pitchFamily="50" charset="0"/>
              </a:rPr>
              <a:t>, Hermosillo, Sonora, </a:t>
            </a:r>
            <a:r>
              <a:rPr lang="es-MX" sz="1800" b="1" dirty="0" err="1">
                <a:latin typeface="Soberana Texto" pitchFamily="50" charset="0"/>
              </a:rPr>
              <a:t>Mex</a:t>
            </a:r>
            <a:endParaRPr kumimoji="0" lang="es-MX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Soberana Texto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175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117</Words>
  <Application>Microsoft Office PowerPoint</Application>
  <PresentationFormat>Personalizado</PresentationFormat>
  <Paragraphs>94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ith18</cp:lastModifiedBy>
  <cp:revision>7</cp:revision>
  <dcterms:created xsi:type="dcterms:W3CDTF">2015-09-14T21:04:00Z</dcterms:created>
  <dcterms:modified xsi:type="dcterms:W3CDTF">2015-09-18T03:41:08Z</dcterms:modified>
</cp:coreProperties>
</file>